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57" r:id="rId5"/>
    <p:sldId id="260" r:id="rId6"/>
    <p:sldId id="261" r:id="rId7"/>
    <p:sldId id="262" r:id="rId8"/>
    <p:sldId id="263" r:id="rId9"/>
    <p:sldId id="256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>
      <p:cViewPr varScale="1">
        <p:scale>
          <a:sx n="142" d="100"/>
          <a:sy n="142" d="100"/>
        </p:scale>
        <p:origin x="-864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2F12-CA9C-4F2A-AECC-3848FA71677A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C01A-4E52-4F5B-96C9-58C56E48D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7BBD-0B95-4610-B8CC-7747ADD6B3E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B846-1AE6-4F58-AC98-528E4B4A0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6799-12FA-47A2-BD9E-DB3025F095E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D800-FCC9-42D1-9691-AD7A5A88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2DC7-0794-48AC-9472-3F32303383D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4CE2-22E6-4F0C-AB5A-E25BC6CE5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F957-9595-4E38-BE37-8ABCD8D3840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539D-E61B-4C46-B0C6-A1823C4F4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F827-5B52-40B5-A943-AA3CE2D7FEAE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7A8F-76E7-48EC-BD06-426089A6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C644-9A12-4EE8-960B-84D2CB427DD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AA12-DB5E-4AFC-9B68-0A911E1DE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F67-77B9-4746-ADE6-CC57015E866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D2F8-3687-4920-B513-BF31F4E41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3AE1-4E87-4E0F-8110-41E7A81C6C4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535E-C3EE-4595-B2CB-14E387080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6F66-099C-4185-94D9-88E191A8CA17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4212-1EC4-4EA8-AB59-4B9388F5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820E-E751-4376-9C4F-410B8EB827F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6C75-AA60-4BF8-BAD7-A1E59C0C4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F7B8C-0449-44DA-B25C-83E25F9017E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C874E-008B-4774-A867-7912EDA2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4" y="1017985"/>
            <a:ext cx="6429375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 проведении в 2016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Дня молодого избирателя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Председатель Избирательной комиссии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Белгородской области Н. Т. Плетнев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560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7534"/>
            <a:ext cx="77048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14314" y="107157"/>
            <a:ext cx="89296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/>
              <a:t>Курс «Избирательное право. Избирательный процесс»</a:t>
            </a:r>
            <a:endParaRPr lang="ru-RU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IMG_80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9501"/>
            <a:ext cx="4320480" cy="24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img_10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464594"/>
            <a:ext cx="417646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39552" y="411510"/>
            <a:ext cx="37147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dirty="0"/>
              <a:t>Элективные курсы</a:t>
            </a:r>
            <a:endParaRPr lang="en-US" sz="2600" dirty="0"/>
          </a:p>
          <a:p>
            <a:pPr algn="ctr"/>
            <a:r>
              <a:rPr lang="ru-RU" sz="2600" dirty="0"/>
              <a:t>«Основы избирательного законодательства»</a:t>
            </a:r>
            <a:endParaRPr lang="ru-RU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428876" y="107157"/>
            <a:ext cx="4652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Клубы молодых избирателей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589360"/>
            <a:ext cx="6912769" cy="42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857251"/>
            <a:ext cx="6405562" cy="360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85814" y="214313"/>
            <a:ext cx="7786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Библиотеки, выставки, правовые центры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357848" y="1"/>
            <a:ext cx="2875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Выборы в школах</a:t>
            </a:r>
          </a:p>
        </p:txBody>
      </p:sp>
      <p:pic>
        <p:nvPicPr>
          <p:cNvPr id="7171" name="Picture 4" descr="IMG_0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1710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9542"/>
            <a:ext cx="4213669" cy="27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39552" y="483518"/>
            <a:ext cx="4188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Выборы в детских лагерях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5486"/>
            <a:ext cx="2989534" cy="284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7654"/>
            <a:ext cx="54726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15766"/>
            <a:ext cx="2232248" cy="22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714751" y="1"/>
            <a:ext cx="2124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Конкурс КВН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7534"/>
            <a:ext cx="38884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7534"/>
            <a:ext cx="3600400" cy="228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99743"/>
            <a:ext cx="3960440" cy="25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1469"/>
            <a:ext cx="5014912" cy="35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14314" y="4018360"/>
            <a:ext cx="8715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Всего на территории Белгородской области планируется  провести  3195 мероприятий, в которых примут участие  195380 молодых и будущих избирателей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70</Words>
  <Application>Microsoft Office PowerPoint</Application>
  <PresentationFormat>Экран (16:9)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admin31</dc:creator>
  <cp:lastModifiedBy>admin</cp:lastModifiedBy>
  <cp:revision>56</cp:revision>
  <dcterms:created xsi:type="dcterms:W3CDTF">2016-02-16T09:29:16Z</dcterms:created>
  <dcterms:modified xsi:type="dcterms:W3CDTF">2016-02-24T14:24:59Z</dcterms:modified>
</cp:coreProperties>
</file>