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C1D4-FD40-4DD7-B4C0-08F02E2886A6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6BA2-AB78-4913-8254-8FC76D3E205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4434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C1D4-FD40-4DD7-B4C0-08F02E2886A6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6BA2-AB78-4913-8254-8FC76D3E20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76031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C1D4-FD40-4DD7-B4C0-08F02E2886A6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6BA2-AB78-4913-8254-8FC76D3E20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27237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C1D4-FD40-4DD7-B4C0-08F02E2886A6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6BA2-AB78-4913-8254-8FC76D3E20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24076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C1D4-FD40-4DD7-B4C0-08F02E2886A6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6BA2-AB78-4913-8254-8FC76D3E205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52849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C1D4-FD40-4DD7-B4C0-08F02E2886A6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6BA2-AB78-4913-8254-8FC76D3E20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65979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C1D4-FD40-4DD7-B4C0-08F02E2886A6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6BA2-AB78-4913-8254-8FC76D3E20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79769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C1D4-FD40-4DD7-B4C0-08F02E2886A6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6BA2-AB78-4913-8254-8FC76D3E20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03509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C1D4-FD40-4DD7-B4C0-08F02E2886A6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6BA2-AB78-4913-8254-8FC76D3E20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86847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B4BC1D4-FD40-4DD7-B4C0-08F02E2886A6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5B6BA2-AB78-4913-8254-8FC76D3E20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2002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C1D4-FD40-4DD7-B4C0-08F02E2886A6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6BA2-AB78-4913-8254-8FC76D3E20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9469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B4BC1D4-FD40-4DD7-B4C0-08F02E2886A6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E5B6BA2-AB78-4913-8254-8FC76D3E205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09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073658" y="1767223"/>
            <a:ext cx="6939796" cy="3329307"/>
          </a:xfrm>
        </p:spPr>
        <p:txBody>
          <a:bodyPr>
            <a:normAutofit/>
          </a:bodyPr>
          <a:lstStyle/>
          <a:p>
            <a:r>
              <a:rPr lang="ru-RU" sz="2300" b="1" dirty="0" smtClean="0"/>
              <a:t>Об оказании организационно-методического содействия в проведении в образовательных учреждениях начального и среднего образования тематических занятий, посвященных     110-летию Российского парламентаризма</a:t>
            </a:r>
            <a:endParaRPr lang="ru-RU" sz="2300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49" y="2033991"/>
            <a:ext cx="3975291" cy="396538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97280" y="286603"/>
            <a:ext cx="10058400" cy="9325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Пучнин Алексей Сергеевич</a:t>
            </a:r>
            <a:r>
              <a:rPr kumimoji="0" lang="ru-RU" sz="2400" b="0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председатель Санкт-Петербургской избирательной комиссии</a:t>
            </a:r>
            <a:endParaRPr kumimoji="0" lang="ru-RU" sz="2000" b="0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52343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6604"/>
            <a:ext cx="10058400" cy="101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27 апреля 1906 </a:t>
            </a:r>
            <a:r>
              <a:rPr lang="ru-RU" sz="4000" dirty="0" smtClean="0"/>
              <a:t>– первое заседание Государственной Думы в Таврическом дворце</a:t>
            </a:r>
            <a:endParaRPr lang="ru-RU" sz="4000" dirty="0"/>
          </a:p>
        </p:txBody>
      </p:sp>
      <p:pic>
        <p:nvPicPr>
          <p:cNvPr id="4" name="Содержимое 3" descr="0_15dc04_e8ca9e4d_orig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609289" y="1368840"/>
            <a:ext cx="6973422" cy="5361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66800" y="286604"/>
            <a:ext cx="10058400" cy="63830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«Урок выборов»</a:t>
            </a:r>
            <a:endParaRPr lang="ru-RU" sz="4000" dirty="0"/>
          </a:p>
        </p:txBody>
      </p:sp>
      <p:pic>
        <p:nvPicPr>
          <p:cNvPr id="5" name="Содержимое 4" descr="pic20150430-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275490" y="1005093"/>
            <a:ext cx="7641021" cy="5730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66800" y="191068"/>
            <a:ext cx="10058400" cy="63830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Интернет - викторина</a:t>
            </a:r>
            <a:endParaRPr lang="ru-RU" sz="4000" dirty="0"/>
          </a:p>
        </p:txBody>
      </p:sp>
      <p:pic>
        <p:nvPicPr>
          <p:cNvPr id="5" name="Содержимое 4" descr="викторина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rcRect l="2728" t="731" r="3146"/>
          <a:stretch>
            <a:fillRect/>
          </a:stretch>
        </p:blipFill>
        <p:spPr>
          <a:xfrm>
            <a:off x="6819569" y="829374"/>
            <a:ext cx="5102772" cy="5709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2" r="15439"/>
          <a:stretch/>
        </p:blipFill>
        <p:spPr>
          <a:xfrm>
            <a:off x="372458" y="829373"/>
            <a:ext cx="6333614" cy="570993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66800" y="286604"/>
            <a:ext cx="10058400" cy="63830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Деловая игра в Таврическом дворце</a:t>
            </a:r>
            <a:endParaRPr lang="ru-RU" sz="4000" dirty="0"/>
          </a:p>
        </p:txBody>
      </p:sp>
      <p:pic>
        <p:nvPicPr>
          <p:cNvPr id="5" name="Рисунок 4" descr="DSC_2040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1776995" y="935420"/>
            <a:ext cx="8638010" cy="5782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66800" y="1351960"/>
            <a:ext cx="10058400" cy="6383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Экскурсия 27 апреля 2016 года воспроизводит события дня </a:t>
            </a:r>
            <a:r>
              <a:rPr lang="ru-RU" sz="4000" dirty="0"/>
              <a:t>первого заседания Государственной Думы Российской Империи </a:t>
            </a:r>
            <a:r>
              <a:rPr lang="ru-RU" sz="4000" dirty="0" smtClean="0"/>
              <a:t>27 апреля </a:t>
            </a:r>
            <a:r>
              <a:rPr lang="ru-RU" sz="4000"/>
              <a:t>1906 </a:t>
            </a:r>
            <a:r>
              <a:rPr lang="ru-RU" sz="4000" smtClean="0"/>
              <a:t>года </a:t>
            </a:r>
            <a:endParaRPr lang="ru-RU" sz="4000" dirty="0"/>
          </a:p>
        </p:txBody>
      </p:sp>
      <p:pic>
        <p:nvPicPr>
          <p:cNvPr id="7" name="Содержимое 6" descr="Безымянный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72052" y="2619188"/>
            <a:ext cx="5701473" cy="3967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0_1335f8_6077ab92_orig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6218238" y="2214488"/>
            <a:ext cx="4937125" cy="3286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286604"/>
            <a:ext cx="10058400" cy="63830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Центр истории парламентаризма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2368" y="2047350"/>
            <a:ext cx="5040764" cy="2763301"/>
          </a:xfrm>
        </p:spPr>
        <p:txBody>
          <a:bodyPr>
            <a:normAutofit/>
          </a:bodyPr>
          <a:lstStyle/>
          <a:p>
            <a:pPr lvl="1" algn="just"/>
            <a:r>
              <a:rPr lang="ru-RU" sz="2000" dirty="0" smtClean="0"/>
              <a:t>Центр занимается изучением                                    и популяризацией истории парламентаризма</a:t>
            </a:r>
          </a:p>
          <a:p>
            <a:pPr lvl="1" algn="just"/>
            <a:r>
              <a:rPr lang="ru-RU" sz="2000" dirty="0" smtClean="0"/>
              <a:t>Располагается в здании Таврического дворца в Санкт-Петербурге: именно здесь с 1906 по 1917 гг. работали депутаты Государственной думы, в этих залах обсуждались ключевые вопросы развития Российской империи</a:t>
            </a:r>
          </a:p>
          <a:p>
            <a:pPr algn="just"/>
            <a:endParaRPr lang="ru-RU" sz="2400" dirty="0"/>
          </a:p>
        </p:txBody>
      </p:sp>
      <p:pic>
        <p:nvPicPr>
          <p:cNvPr id="6" name="Содержимое 5" descr="0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49766" y="1197403"/>
            <a:ext cx="6698976" cy="4463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19201" y="5914893"/>
            <a:ext cx="10058400" cy="6383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atin typeface="+mj-lt"/>
              </a:rPr>
              <a:t>Крохина Лидия Александровна </a:t>
            </a:r>
            <a:r>
              <a:rPr lang="ru-RU" sz="2400" dirty="0" smtClean="0">
                <a:latin typeface="+mj-lt"/>
              </a:rPr>
              <a:t>–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latin typeface="+mj-lt"/>
              </a:rPr>
              <a:t>Директор Центра истории парламентаризма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272956"/>
            <a:ext cx="10058400" cy="63830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Схема электоральной системы по выборам депутатов Государственной Думы Российской Империи в 1906 году</a:t>
            </a:r>
            <a:endParaRPr lang="ru-RU" sz="2800" dirty="0"/>
          </a:p>
        </p:txBody>
      </p:sp>
      <p:pic>
        <p:nvPicPr>
          <p:cNvPr id="6" name="Содержимое 5" descr="image04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544687" y="977461"/>
            <a:ext cx="11102627" cy="5749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125</Words>
  <Application>Microsoft Office PowerPoint</Application>
  <PresentationFormat>Произвольный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Ретро</vt:lpstr>
      <vt:lpstr>Презентация PowerPoint</vt:lpstr>
      <vt:lpstr>27 апреля 1906 – первое заседание Государственной Думы в Таврическом дворце</vt:lpstr>
      <vt:lpstr>«Урок выборов»</vt:lpstr>
      <vt:lpstr>Интернет - викторина</vt:lpstr>
      <vt:lpstr>Деловая игра в Таврическом дворце</vt:lpstr>
      <vt:lpstr>Экскурсия 27 апреля 2016 года воспроизводит события дня первого заседания Государственной Думы Российской Империи 27 апреля 1906 года </vt:lpstr>
      <vt:lpstr>Центр истории парламентаризма</vt:lpstr>
      <vt:lpstr>Схема электоральной системы по выборам депутатов Государственной Думы Российской Империи в 1906 году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 с представителями региональных отделений политических партий и иных общественных объединений 16.02.2016</dc:title>
  <dc:creator>Мария Касинова</dc:creator>
  <cp:lastModifiedBy>admin</cp:lastModifiedBy>
  <cp:revision>15</cp:revision>
  <cp:lastPrinted>2016-02-24T09:41:26Z</cp:lastPrinted>
  <dcterms:created xsi:type="dcterms:W3CDTF">2016-02-15T14:06:34Z</dcterms:created>
  <dcterms:modified xsi:type="dcterms:W3CDTF">2016-02-24T14:23:54Z</dcterms:modified>
</cp:coreProperties>
</file>