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24EF2-D890-4366-BF32-6081D571EF45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77E3-7FEC-4D12-A08B-6E9072D3C9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70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42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21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24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1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2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3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42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42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11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4028F-D2C0-4DA2-B18D-8A11055C6A1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4E9B-99BB-4E40-BCD4-F522DB829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6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334487"/>
              </p:ext>
            </p:extLst>
          </p:nvPr>
        </p:nvGraphicFramePr>
        <p:xfrm>
          <a:off x="0" y="563874"/>
          <a:ext cx="12191999" cy="6572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720"/>
                <a:gridCol w="7346555"/>
                <a:gridCol w="1143049"/>
                <a:gridCol w="1114670"/>
                <a:gridCol w="1780005"/>
              </a:tblGrid>
              <a:tr h="25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№ п/п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организации телерадиовещания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ТВ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РВ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ТВ + РВ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филиал ФГУП ВГТРК «ГТРК «Липецк»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ОБУ «ТРК «Липецкое время»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«Телекомпания ТВК»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«ТВК»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5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«ТВК-РАДИО»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6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«Радио Рокс-Липецк»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7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ЗАО «Радио-Арманс»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8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«Интерсвязьсервис»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9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«Канал 5»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«МРК Л-Радио»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«Русское Радио Один»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МБУ «Елецкая ТРК»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«Студия - ТВ»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«Олимп»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15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«Пора в отпуск»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16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«Маршрут ТВ-Липецк»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17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«ТРК Елец»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18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«РА  «Елец»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19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«Студия «Оранжевое Радио»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20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«Липецк-Сигнал»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21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«Липецкий радиоканал»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22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«ТВ Спектр»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23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«ЭЛЕКТРОН»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5176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r>
                        <a:rPr lang="en-US" sz="1500" dirty="0" smtClean="0">
                          <a:effectLst/>
                        </a:rPr>
                        <a:t>24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ООО «Арена-Медиа»</a:t>
                      </a:r>
                      <a:endParaRPr lang="ru-RU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12192000" cy="487680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региональных организаций телевизионного и радиовещания, 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осуществляющих деятельность на территории Липецкой области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05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487680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избирательной комиссии </a:t>
            </a:r>
            <a:r>
              <a:rPr lang="ru-RU" alt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Липецкой </a:t>
            </a:r>
            <a:r>
              <a:rPr lang="ru-RU" alt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7247"/>
          <a:stretch/>
        </p:blipFill>
        <p:spPr>
          <a:xfrm>
            <a:off x="609600" y="487680"/>
            <a:ext cx="10972800" cy="63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3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169</Words>
  <Application>Microsoft Office PowerPoint</Application>
  <PresentationFormat>Широкоэкранный</PresentationFormat>
  <Paragraphs>127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Колегов</dc:creator>
  <cp:lastModifiedBy>User</cp:lastModifiedBy>
  <cp:revision>5</cp:revision>
  <dcterms:created xsi:type="dcterms:W3CDTF">2015-06-18T11:18:48Z</dcterms:created>
  <dcterms:modified xsi:type="dcterms:W3CDTF">2015-06-19T07:28:29Z</dcterms:modified>
</cp:coreProperties>
</file>