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8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6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9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6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4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7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1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4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1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4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83C3-30E5-455B-BFEF-33DF447F30F0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4F7A-6EB1-4BD2-A6A4-091580E5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203936"/>
            <a:ext cx="8280920" cy="11436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портал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«Вестник избирательной комиссии Московской области»</a:t>
            </a:r>
          </a:p>
          <a:p>
            <a:pPr algn="ctr"/>
            <a:r>
              <a:rPr lang="en-US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http://www.izbirkommo.ru</a:t>
            </a:r>
            <a:endParaRPr lang="ru-RU" sz="2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10433" r="21062" b="5744"/>
          <a:stretch/>
        </p:blipFill>
        <p:spPr bwMode="auto">
          <a:xfrm>
            <a:off x="395536" y="1444871"/>
            <a:ext cx="4144432" cy="33413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t="9991" r="21310" b="6921"/>
          <a:stretch/>
        </p:blipFill>
        <p:spPr bwMode="auto">
          <a:xfrm>
            <a:off x="4632475" y="1444871"/>
            <a:ext cx="4175194" cy="33413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lpakovas.IZBIRKOMMO\Downloads\1529892_625022370928764_402403070904088470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93" y="1419621"/>
            <a:ext cx="2585014" cy="364942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203936"/>
            <a:ext cx="8280920" cy="11436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портал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«Вестник избирательной комиссии Московской области»</a:t>
            </a:r>
          </a:p>
          <a:p>
            <a:pPr algn="ctr"/>
            <a:r>
              <a:rPr lang="en-US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http://www.izbirkommo.ru</a:t>
            </a:r>
            <a:endParaRPr lang="ru-RU" sz="2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1563638"/>
            <a:ext cx="7920880" cy="34563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2200" i="1" dirty="0" smtClean="0">
                <a:solidFill>
                  <a:srgbClr val="002060"/>
                </a:solidFill>
              </a:rPr>
              <a:t>Свободный и круглосуточный доступ к </a:t>
            </a:r>
            <a:r>
              <a:rPr lang="ru-RU" sz="2200" b="1" i="1" dirty="0" smtClean="0">
                <a:solidFill>
                  <a:srgbClr val="002060"/>
                </a:solidFill>
              </a:rPr>
              <a:t>нормативно-правовым актам </a:t>
            </a:r>
            <a:r>
              <a:rPr lang="ru-RU" sz="2200" i="1" dirty="0" smtClean="0">
                <a:solidFill>
                  <a:srgbClr val="002060"/>
                </a:solidFill>
              </a:rPr>
              <a:t>Избирательной комиссии Московской области;</a:t>
            </a:r>
          </a:p>
          <a:p>
            <a:pPr marL="285750" indent="-285750" algn="just">
              <a:buFontTx/>
              <a:buChar char="-"/>
            </a:pPr>
            <a:r>
              <a:rPr lang="ru-RU" sz="2200" i="1" dirty="0" smtClean="0">
                <a:solidFill>
                  <a:srgbClr val="002060"/>
                </a:solidFill>
              </a:rPr>
              <a:t> Информация о </a:t>
            </a:r>
            <a:r>
              <a:rPr lang="ru-RU" sz="2200" b="1" i="1" dirty="0" smtClean="0">
                <a:solidFill>
                  <a:srgbClr val="002060"/>
                </a:solidFill>
              </a:rPr>
              <a:t>составах, местонахождении и телефонах </a:t>
            </a:r>
            <a:r>
              <a:rPr lang="ru-RU" sz="2200" i="1" dirty="0" smtClean="0">
                <a:solidFill>
                  <a:srgbClr val="002060"/>
                </a:solidFill>
              </a:rPr>
              <a:t>избирательных комиссий муниципальных образований;</a:t>
            </a:r>
          </a:p>
          <a:p>
            <a:pPr marL="285750" indent="-285750" algn="just">
              <a:buFontTx/>
              <a:buChar char="-"/>
            </a:pPr>
            <a:r>
              <a:rPr lang="ru-RU" sz="2200" b="1" i="1" dirty="0" smtClean="0">
                <a:solidFill>
                  <a:srgbClr val="002060"/>
                </a:solidFill>
              </a:rPr>
              <a:t>Информационные сообщения</a:t>
            </a:r>
            <a:r>
              <a:rPr lang="ru-RU" sz="2200" i="1" dirty="0" smtClean="0">
                <a:solidFill>
                  <a:srgbClr val="002060"/>
                </a:solidFill>
              </a:rPr>
              <a:t> Избирательной комиссии Московской области, </a:t>
            </a:r>
            <a:r>
              <a:rPr lang="ru-RU" sz="2200" i="1" dirty="0">
                <a:solidFill>
                  <a:srgbClr val="002060"/>
                </a:solidFill>
              </a:rPr>
              <a:t>территориальных избирательных комиссий </a:t>
            </a:r>
            <a:r>
              <a:rPr lang="ru-RU" sz="2200" i="1" dirty="0" smtClean="0">
                <a:solidFill>
                  <a:srgbClr val="002060"/>
                </a:solidFill>
              </a:rPr>
              <a:t>и </a:t>
            </a:r>
            <a:r>
              <a:rPr lang="ru-RU" sz="2200" i="1" dirty="0" smtClean="0">
                <a:solidFill>
                  <a:srgbClr val="002060"/>
                </a:solidFill>
              </a:rPr>
              <a:t>избирательных комиссий </a:t>
            </a:r>
            <a:r>
              <a:rPr lang="ru-RU" sz="2200" i="1" dirty="0" smtClean="0">
                <a:solidFill>
                  <a:srgbClr val="002060"/>
                </a:solidFill>
              </a:rPr>
              <a:t>муниципальных </a:t>
            </a:r>
            <a:r>
              <a:rPr lang="ru-RU" sz="2200" i="1" dirty="0" smtClean="0">
                <a:solidFill>
                  <a:srgbClr val="002060"/>
                </a:solidFill>
              </a:rPr>
              <a:t>образований</a:t>
            </a:r>
            <a:r>
              <a:rPr lang="ru-RU" sz="2200" i="1" dirty="0">
                <a:solidFill>
                  <a:srgbClr val="002060"/>
                </a:solidFill>
              </a:rPr>
              <a:t>.</a:t>
            </a:r>
            <a:endParaRPr lang="ru-RU" sz="2200" i="1" dirty="0" smtClean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03936"/>
            <a:ext cx="8280920" cy="11436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портал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«Вестник избирательной комиссии Московской области»</a:t>
            </a:r>
          </a:p>
          <a:p>
            <a:pPr algn="ctr"/>
            <a:r>
              <a:rPr lang="en-US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http://www.izbirkommo.ru</a:t>
            </a:r>
            <a:endParaRPr lang="ru-RU" sz="2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5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9678" r="27324" b="8381"/>
          <a:stretch/>
        </p:blipFill>
        <p:spPr bwMode="auto">
          <a:xfrm>
            <a:off x="683568" y="1417233"/>
            <a:ext cx="3672408" cy="360257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9679" r="27158" b="10153"/>
          <a:stretch/>
        </p:blipFill>
        <p:spPr bwMode="auto">
          <a:xfrm>
            <a:off x="4608004" y="1417233"/>
            <a:ext cx="3744416" cy="359373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203936"/>
            <a:ext cx="8280920" cy="11436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портал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«Вестник избирательной комиссии Московской области»</a:t>
            </a:r>
          </a:p>
          <a:p>
            <a:pPr algn="ctr"/>
            <a:r>
              <a:rPr lang="en-US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http://www.izbirkommo.ru</a:t>
            </a:r>
            <a:endParaRPr lang="ru-RU" sz="2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9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203936"/>
            <a:ext cx="8280920" cy="11436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портал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«Вестник избирательной комиссии Московской области»</a:t>
            </a:r>
          </a:p>
          <a:p>
            <a:pPr algn="ctr"/>
            <a:r>
              <a:rPr lang="en-US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http://www.izbirkommo.ru</a:t>
            </a:r>
            <a:endParaRPr lang="ru-RU" sz="2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99592" y="2511419"/>
            <a:ext cx="2016224" cy="1944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99892" y="2511419"/>
            <a:ext cx="2016224" cy="1944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93296" y="2511419"/>
            <a:ext cx="2016224" cy="1944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6" idx="2"/>
            <a:endCxn id="2" idx="7"/>
          </p:cNvCxnSpPr>
          <p:nvPr/>
        </p:nvCxnSpPr>
        <p:spPr>
          <a:xfrm flipH="1">
            <a:off x="2620547" y="1347614"/>
            <a:ext cx="1987457" cy="1448529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2"/>
            <a:endCxn id="7" idx="0"/>
          </p:cNvCxnSpPr>
          <p:nvPr/>
        </p:nvCxnSpPr>
        <p:spPr>
          <a:xfrm>
            <a:off x="4608004" y="1347614"/>
            <a:ext cx="0" cy="116380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8" idx="1"/>
          </p:cNvCxnSpPr>
          <p:nvPr/>
        </p:nvCxnSpPr>
        <p:spPr>
          <a:xfrm>
            <a:off x="4608004" y="1347614"/>
            <a:ext cx="1980561" cy="1448529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56" y="2956096"/>
            <a:ext cx="1507296" cy="1038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07" y="2862665"/>
            <a:ext cx="1525394" cy="1144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22" y="2849412"/>
            <a:ext cx="1251971" cy="1251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89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6" y="203936"/>
            <a:ext cx="8352928" cy="11436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портал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«Вестник избирательной комиссии Московской области»</a:t>
            </a:r>
          </a:p>
          <a:p>
            <a:pPr algn="ctr"/>
            <a:r>
              <a:rPr lang="en-US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http://www.izbirkommo.ru</a:t>
            </a:r>
            <a:endParaRPr lang="ru-RU" sz="2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1491630"/>
            <a:ext cx="7776864" cy="34563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ССЫЛКИ</a:t>
            </a:r>
          </a:p>
          <a:p>
            <a:pPr marL="285750" indent="-285750" algn="just">
              <a:buFontTx/>
              <a:buChar char="-"/>
            </a:pPr>
            <a:r>
              <a:rPr lang="ru-RU" sz="2200" b="1" i="1" dirty="0" smtClean="0">
                <a:solidFill>
                  <a:srgbClr val="002060"/>
                </a:solidFill>
              </a:rPr>
              <a:t>Региональные сайты политических партий;</a:t>
            </a:r>
          </a:p>
          <a:p>
            <a:pPr marL="285750" indent="-285750" algn="just">
              <a:buFontTx/>
              <a:buChar char="-"/>
            </a:pPr>
            <a:r>
              <a:rPr lang="ru-RU" sz="2200" b="1" i="1" dirty="0" smtClean="0">
                <a:solidFill>
                  <a:srgbClr val="002060"/>
                </a:solidFill>
              </a:rPr>
              <a:t>Сайты Правительства Московской области;</a:t>
            </a:r>
          </a:p>
          <a:p>
            <a:pPr marL="285750" indent="-285750" algn="just">
              <a:buFontTx/>
              <a:buChar char="-"/>
            </a:pPr>
            <a:r>
              <a:rPr lang="ru-RU" sz="2200" b="1" i="1" dirty="0" smtClean="0">
                <a:solidFill>
                  <a:srgbClr val="002060"/>
                </a:solidFill>
              </a:rPr>
              <a:t>ЦИК России;</a:t>
            </a:r>
          </a:p>
          <a:p>
            <a:pPr marL="285750" indent="-285750" algn="just">
              <a:buFontTx/>
              <a:buChar char="-"/>
            </a:pPr>
            <a:r>
              <a:rPr lang="ru-RU" sz="2200" b="1" i="1" dirty="0" smtClean="0">
                <a:solidFill>
                  <a:srgbClr val="002060"/>
                </a:solidFill>
              </a:rPr>
              <a:t>РЦОИТ при ЦИК России;</a:t>
            </a:r>
          </a:p>
          <a:p>
            <a:pPr marL="285750" indent="-285750" algn="just">
              <a:buFontTx/>
              <a:buChar char="-"/>
            </a:pPr>
            <a:r>
              <a:rPr lang="ru-RU" sz="2200" b="1" i="1" dirty="0" smtClean="0">
                <a:solidFill>
                  <a:srgbClr val="002060"/>
                </a:solidFill>
              </a:rPr>
              <a:t>НКО «Российский фонд свободных выборов»;</a:t>
            </a:r>
          </a:p>
          <a:p>
            <a:pPr marL="285750" indent="-285750" algn="just">
              <a:buFontTx/>
              <a:buChar char="-"/>
            </a:pPr>
            <a:r>
              <a:rPr lang="ru-RU" sz="2200" b="1" i="1" dirty="0" smtClean="0">
                <a:solidFill>
                  <a:srgbClr val="002060"/>
                </a:solidFill>
              </a:rPr>
              <a:t>Официальный портал правовой информации;</a:t>
            </a:r>
          </a:p>
          <a:p>
            <a:pPr marL="285750" indent="-285750" algn="just">
              <a:buFontTx/>
              <a:buChar char="-"/>
            </a:pPr>
            <a:r>
              <a:rPr lang="ru-RU" sz="2200" b="1" i="1" dirty="0" smtClean="0">
                <a:solidFill>
                  <a:srgbClr val="002060"/>
                </a:solidFill>
              </a:rPr>
              <a:t>Официальные группы Избирательной комиссии Московской области в социальных сетях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203936"/>
            <a:ext cx="8280920" cy="11436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портал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«Вестник избирательной комиссии Московской области»</a:t>
            </a:r>
          </a:p>
          <a:p>
            <a:pPr algn="ctr"/>
            <a:r>
              <a:rPr lang="en-US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http://www.izbirkommo.ru</a:t>
            </a:r>
            <a:endParaRPr lang="ru-RU" sz="2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t="10605" r="13517" b="6471"/>
          <a:stretch/>
        </p:blipFill>
        <p:spPr bwMode="auto">
          <a:xfrm>
            <a:off x="1727684" y="1427534"/>
            <a:ext cx="5688632" cy="358406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203936"/>
            <a:ext cx="8280920" cy="11436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портал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«Вестник избирательной комиссии Московской области»</a:t>
            </a:r>
          </a:p>
          <a:p>
            <a:pPr algn="ctr"/>
            <a:r>
              <a:rPr lang="en-US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http://www.izbirkommo.ru</a:t>
            </a:r>
            <a:endParaRPr lang="ru-RU" sz="2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9389" y="1481030"/>
            <a:ext cx="7776864" cy="35389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Преимущества</a:t>
            </a: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Является средством массовой информации;</a:t>
            </a: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Содержит информацию </a:t>
            </a:r>
            <a:r>
              <a:rPr lang="ru-RU" sz="2000" b="1" i="1" dirty="0">
                <a:solidFill>
                  <a:srgbClr val="002060"/>
                </a:solidFill>
              </a:rPr>
              <a:t>о всей системе избирательных комиссий Московской </a:t>
            </a:r>
            <a:r>
              <a:rPr lang="ru-RU" sz="2000" b="1" i="1" dirty="0" smtClean="0">
                <a:solidFill>
                  <a:srgbClr val="002060"/>
                </a:solidFill>
              </a:rPr>
              <a:t>области;</a:t>
            </a:r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</a:rPr>
              <a:t>Круглосуточное обновление;</a:t>
            </a: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Доступность;</a:t>
            </a: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Больший охват читателей</a:t>
            </a:r>
            <a:r>
              <a:rPr lang="ru-RU" sz="2000" b="1" i="1" dirty="0">
                <a:solidFill>
                  <a:srgbClr val="002060"/>
                </a:solidFill>
              </a:rPr>
              <a:t>;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Интернет </a:t>
            </a:r>
            <a:r>
              <a:rPr lang="ru-RU" sz="2000" b="1" i="1" dirty="0">
                <a:solidFill>
                  <a:srgbClr val="002060"/>
                </a:solidFill>
              </a:rPr>
              <a:t>технологии менее затратные;</a:t>
            </a: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Наличие обратной связи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  <a:endParaRPr lang="ru-RU" sz="2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203936"/>
            <a:ext cx="8280920" cy="11436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портал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«Вестник избирательной комиссии Московской области»</a:t>
            </a:r>
          </a:p>
          <a:p>
            <a:pPr algn="ctr"/>
            <a:r>
              <a:rPr lang="en-US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http://www.izbirkommo.ru</a:t>
            </a:r>
            <a:endParaRPr lang="ru-RU" sz="2400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9772" y="134761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Статистика посещаемости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2" y="1809279"/>
            <a:ext cx="8748464" cy="304840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68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225</Words>
  <Application>Microsoft Office PowerPoint</Application>
  <PresentationFormat>Экран (16:9)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Колпаков</dc:creator>
  <cp:lastModifiedBy>Александр Колпаков</cp:lastModifiedBy>
  <cp:revision>24</cp:revision>
  <cp:lastPrinted>2015-06-23T12:07:49Z</cp:lastPrinted>
  <dcterms:created xsi:type="dcterms:W3CDTF">2015-06-19T12:21:04Z</dcterms:created>
  <dcterms:modified xsi:type="dcterms:W3CDTF">2015-06-23T12:20:39Z</dcterms:modified>
</cp:coreProperties>
</file>